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3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6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6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1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2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6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8043-B394-4457-B970-C5C57558D2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E9325-F0B6-4832-ACEA-3E1E400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Test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9 and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oldsworthy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263" y="0"/>
            <a:ext cx="45037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0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 descr="0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31800"/>
            <a:ext cx="863600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22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26281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558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 descr="0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0"/>
            <a:ext cx="40957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75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 descr="0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946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3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 descr="09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7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0957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9600"/>
            <a:ext cx="7658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0"/>
            <a:ext cx="3819525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8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i Guo Qiang - Transient 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019800" cy="41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0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o and Jeanne-Claude, The Gates, Central Park, New Your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799" y="0"/>
            <a:ext cx="5476647" cy="38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2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0163"/>
            <a:ext cx="3213100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3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 descr="0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1722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50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Images Test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Test 4</dc:title>
  <dc:creator>Sue</dc:creator>
  <cp:lastModifiedBy>Sue</cp:lastModifiedBy>
  <cp:revision>2</cp:revision>
  <dcterms:created xsi:type="dcterms:W3CDTF">2014-07-29T13:46:08Z</dcterms:created>
  <dcterms:modified xsi:type="dcterms:W3CDTF">2014-07-29T13:58:37Z</dcterms:modified>
</cp:coreProperties>
</file>